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102870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800"/>
    <a:srgbClr val="56B058"/>
    <a:srgbClr val="70C4E9"/>
    <a:srgbClr val="F2F2F2"/>
    <a:srgbClr val="29365E"/>
    <a:srgbClr val="89C0E6"/>
    <a:srgbClr val="68AF98"/>
    <a:srgbClr val="F3D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CC79B-B91C-44CF-93A9-45FC94EE3B52}" v="30" dt="2024-09-27T14:08:48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30" autoAdjust="0"/>
    <p:restoredTop sz="94660"/>
  </p:normalViewPr>
  <p:slideViewPr>
    <p:cSldViewPr snapToGrid="0">
      <p:cViewPr varScale="1">
        <p:scale>
          <a:sx n="61" d="100"/>
          <a:sy n="61" d="100"/>
        </p:scale>
        <p:origin x="38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o Rombaldi" userId="0c6155197b419348" providerId="LiveId" clId="{015CC79B-B91C-44CF-93A9-45FC94EE3B52}"/>
    <pc:docChg chg="undo custSel addSld delSld modSld modMainMaster">
      <pc:chgData name="Marcelo Rombaldi" userId="0c6155197b419348" providerId="LiveId" clId="{015CC79B-B91C-44CF-93A9-45FC94EE3B52}" dt="2024-09-27T14:08:57.078" v="627" actId="1076"/>
      <pc:docMkLst>
        <pc:docMk/>
      </pc:docMkLst>
      <pc:sldChg chg="del">
        <pc:chgData name="Marcelo Rombaldi" userId="0c6155197b419348" providerId="LiveId" clId="{015CC79B-B91C-44CF-93A9-45FC94EE3B52}" dt="2024-09-23T20:29:21.585" v="72" actId="47"/>
        <pc:sldMkLst>
          <pc:docMk/>
          <pc:sldMk cId="1034384530" sldId="257"/>
        </pc:sldMkLst>
      </pc:sldChg>
      <pc:sldChg chg="del setBg">
        <pc:chgData name="Marcelo Rombaldi" userId="0c6155197b419348" providerId="LiveId" clId="{015CC79B-B91C-44CF-93A9-45FC94EE3B52}" dt="2024-09-23T20:29:19.456" v="71" actId="47"/>
        <pc:sldMkLst>
          <pc:docMk/>
          <pc:sldMk cId="829682289" sldId="258"/>
        </pc:sldMkLst>
      </pc:sldChg>
      <pc:sldChg chg="addSp delSp modSp del mod setBg">
        <pc:chgData name="Marcelo Rombaldi" userId="0c6155197b419348" providerId="LiveId" clId="{015CC79B-B91C-44CF-93A9-45FC94EE3B52}" dt="2024-09-23T20:33:38.431" v="204" actId="47"/>
        <pc:sldMkLst>
          <pc:docMk/>
          <pc:sldMk cId="2862012019" sldId="259"/>
        </pc:sldMkLst>
        <pc:spChg chg="mod">
          <ac:chgData name="Marcelo Rombaldi" userId="0c6155197b419348" providerId="LiveId" clId="{015CC79B-B91C-44CF-93A9-45FC94EE3B52}" dt="2024-09-23T20:11:21.748" v="1" actId="1076"/>
          <ac:spMkLst>
            <pc:docMk/>
            <pc:sldMk cId="2862012019" sldId="259"/>
            <ac:spMk id="6" creationId="{FEE8101C-9635-DEB8-8B65-47F9E64E52E0}"/>
          </ac:spMkLst>
        </pc:spChg>
        <pc:spChg chg="add mod">
          <ac:chgData name="Marcelo Rombaldi" userId="0c6155197b419348" providerId="LiveId" clId="{015CC79B-B91C-44CF-93A9-45FC94EE3B52}" dt="2024-09-23T20:29:09.223" v="70" actId="14100"/>
          <ac:spMkLst>
            <pc:docMk/>
            <pc:sldMk cId="2862012019" sldId="259"/>
            <ac:spMk id="8" creationId="{3F9CAA10-BDF6-8F51-5DA2-0C1702AC0ADD}"/>
          </ac:spMkLst>
        </pc:spChg>
        <pc:spChg chg="add mod">
          <ac:chgData name="Marcelo Rombaldi" userId="0c6155197b419348" providerId="LiveId" clId="{015CC79B-B91C-44CF-93A9-45FC94EE3B52}" dt="2024-09-23T20:28:17.795" v="64" actId="14100"/>
          <ac:spMkLst>
            <pc:docMk/>
            <pc:sldMk cId="2862012019" sldId="259"/>
            <ac:spMk id="9" creationId="{5819DEBE-F895-075C-9E17-0776220FDCFE}"/>
          </ac:spMkLst>
        </pc:spChg>
        <pc:spChg chg="add mod ord">
          <ac:chgData name="Marcelo Rombaldi" userId="0c6155197b419348" providerId="LiveId" clId="{015CC79B-B91C-44CF-93A9-45FC94EE3B52}" dt="2024-09-23T20:28:23.428" v="65" actId="166"/>
          <ac:spMkLst>
            <pc:docMk/>
            <pc:sldMk cId="2862012019" sldId="259"/>
            <ac:spMk id="10" creationId="{71B16AE2-06AC-CD88-1AEF-68121A64860D}"/>
          </ac:spMkLst>
        </pc:spChg>
        <pc:picChg chg="del mod">
          <ac:chgData name="Marcelo Rombaldi" userId="0c6155197b419348" providerId="LiveId" clId="{015CC79B-B91C-44CF-93A9-45FC94EE3B52}" dt="2024-09-23T20:25:54.918" v="39" actId="478"/>
          <ac:picMkLst>
            <pc:docMk/>
            <pc:sldMk cId="2862012019" sldId="259"/>
            <ac:picMk id="3" creationId="{48B2E8E4-43A6-DCDD-0E7A-7F22745FCFFF}"/>
          </ac:picMkLst>
        </pc:picChg>
        <pc:picChg chg="add del mod ord modCrop">
          <ac:chgData name="Marcelo Rombaldi" userId="0c6155197b419348" providerId="LiveId" clId="{015CC79B-B91C-44CF-93A9-45FC94EE3B52}" dt="2024-09-23T20:25:52.030" v="38" actId="478"/>
          <ac:picMkLst>
            <pc:docMk/>
            <pc:sldMk cId="2862012019" sldId="259"/>
            <ac:picMk id="4" creationId="{0061EA71-1F1D-A725-683A-37CEA73F23BC}"/>
          </ac:picMkLst>
        </pc:picChg>
        <pc:picChg chg="del mod">
          <ac:chgData name="Marcelo Rombaldi" userId="0c6155197b419348" providerId="LiveId" clId="{015CC79B-B91C-44CF-93A9-45FC94EE3B52}" dt="2024-09-23T20:25:55.781" v="40" actId="478"/>
          <ac:picMkLst>
            <pc:docMk/>
            <pc:sldMk cId="2862012019" sldId="259"/>
            <ac:picMk id="5" creationId="{F5BD2401-0E56-3A1A-6B90-9C30D4CFDCF9}"/>
          </ac:picMkLst>
        </pc:picChg>
        <pc:picChg chg="del mod">
          <ac:chgData name="Marcelo Rombaldi" userId="0c6155197b419348" providerId="LiveId" clId="{015CC79B-B91C-44CF-93A9-45FC94EE3B52}" dt="2024-09-23T20:11:37.903" v="5" actId="478"/>
          <ac:picMkLst>
            <pc:docMk/>
            <pc:sldMk cId="2862012019" sldId="259"/>
            <ac:picMk id="7" creationId="{2E3B7EE7-D12D-9AB1-E74D-0833476AFF2F}"/>
          </ac:picMkLst>
        </pc:picChg>
        <pc:picChg chg="add del mod">
          <ac:chgData name="Marcelo Rombaldi" userId="0c6155197b419348" providerId="LiveId" clId="{015CC79B-B91C-44CF-93A9-45FC94EE3B52}" dt="2024-09-23T20:26:27.139" v="48" actId="478"/>
          <ac:picMkLst>
            <pc:docMk/>
            <pc:sldMk cId="2862012019" sldId="259"/>
            <ac:picMk id="12" creationId="{F9B06359-A5A2-F863-C56A-2DFDD3401CEA}"/>
          </ac:picMkLst>
        </pc:picChg>
      </pc:sldChg>
      <pc:sldChg chg="addSp delSp modSp add mod">
        <pc:chgData name="Marcelo Rombaldi" userId="0c6155197b419348" providerId="LiveId" clId="{015CC79B-B91C-44CF-93A9-45FC94EE3B52}" dt="2024-09-27T14:08:57.078" v="627" actId="1076"/>
        <pc:sldMkLst>
          <pc:docMk/>
          <pc:sldMk cId="3547285363" sldId="260"/>
        </pc:sldMkLst>
        <pc:spChg chg="add mod">
          <ac:chgData name="Marcelo Rombaldi" userId="0c6155197b419348" providerId="LiveId" clId="{015CC79B-B91C-44CF-93A9-45FC94EE3B52}" dt="2024-09-27T14:08:13.016" v="608" actId="14100"/>
          <ac:spMkLst>
            <pc:docMk/>
            <pc:sldMk cId="3547285363" sldId="260"/>
            <ac:spMk id="2" creationId="{D40529BA-F777-0F61-E5EE-06213CED83CC}"/>
          </ac:spMkLst>
        </pc:spChg>
        <pc:spChg chg="add del mod">
          <ac:chgData name="Marcelo Rombaldi" userId="0c6155197b419348" providerId="LiveId" clId="{015CC79B-B91C-44CF-93A9-45FC94EE3B52}" dt="2024-09-23T20:32:40.757" v="193" actId="478"/>
          <ac:spMkLst>
            <pc:docMk/>
            <pc:sldMk cId="3547285363" sldId="260"/>
            <ac:spMk id="3" creationId="{B7059C1A-89D8-892C-C82D-24778152C868}"/>
          </ac:spMkLst>
        </pc:spChg>
        <pc:spChg chg="add del mod">
          <ac:chgData name="Marcelo Rombaldi" userId="0c6155197b419348" providerId="LiveId" clId="{015CC79B-B91C-44CF-93A9-45FC94EE3B52}" dt="2024-09-27T14:08:24.500" v="613" actId="478"/>
          <ac:spMkLst>
            <pc:docMk/>
            <pc:sldMk cId="3547285363" sldId="260"/>
            <ac:spMk id="4" creationId="{A51A5DCF-3B83-7750-C7AB-78551562F37D}"/>
          </ac:spMkLst>
        </pc:spChg>
        <pc:spChg chg="add del mod">
          <ac:chgData name="Marcelo Rombaldi" userId="0c6155197b419348" providerId="LiveId" clId="{015CC79B-B91C-44CF-93A9-45FC94EE3B52}" dt="2024-09-27T14:08:43.009" v="620" actId="478"/>
          <ac:spMkLst>
            <pc:docMk/>
            <pc:sldMk cId="3547285363" sldId="260"/>
            <ac:spMk id="5" creationId="{BDE27C51-FDA5-07A6-B6A8-9A6AFF7433C0}"/>
          </ac:spMkLst>
        </pc:spChg>
        <pc:spChg chg="mod">
          <ac:chgData name="Marcelo Rombaldi" userId="0c6155197b419348" providerId="LiveId" clId="{015CC79B-B91C-44CF-93A9-45FC94EE3B52}" dt="2024-09-27T14:08:06.287" v="606" actId="1076"/>
          <ac:spMkLst>
            <pc:docMk/>
            <pc:sldMk cId="3547285363" sldId="260"/>
            <ac:spMk id="6" creationId="{FEE8101C-9635-DEB8-8B65-47F9E64E52E0}"/>
          </ac:spMkLst>
        </pc:spChg>
        <pc:spChg chg="add del mod">
          <ac:chgData name="Marcelo Rombaldi" userId="0c6155197b419348" providerId="LiveId" clId="{015CC79B-B91C-44CF-93A9-45FC94EE3B52}" dt="2024-09-27T14:08:53.203" v="626" actId="478"/>
          <ac:spMkLst>
            <pc:docMk/>
            <pc:sldMk cId="3547285363" sldId="260"/>
            <ac:spMk id="7" creationId="{4DE393D7-7FD5-B461-3EA6-9CF915C86300}"/>
          </ac:spMkLst>
        </pc:spChg>
        <pc:spChg chg="add del mod">
          <ac:chgData name="Marcelo Rombaldi" userId="0c6155197b419348" providerId="LiveId" clId="{015CC79B-B91C-44CF-93A9-45FC94EE3B52}" dt="2024-09-27T14:04:05.569" v="332" actId="478"/>
          <ac:spMkLst>
            <pc:docMk/>
            <pc:sldMk cId="3547285363" sldId="260"/>
            <ac:spMk id="17" creationId="{68C88CC0-1740-3C63-8F97-4C048F53F670}"/>
          </ac:spMkLst>
        </pc:spChg>
        <pc:spChg chg="add del mod">
          <ac:chgData name="Marcelo Rombaldi" userId="0c6155197b419348" providerId="LiveId" clId="{015CC79B-B91C-44CF-93A9-45FC94EE3B52}" dt="2024-09-27T14:04:38.639" v="337" actId="478"/>
          <ac:spMkLst>
            <pc:docMk/>
            <pc:sldMk cId="3547285363" sldId="260"/>
            <ac:spMk id="18" creationId="{BB59B8BD-8F81-0242-C66C-AC7F60A40626}"/>
          </ac:spMkLst>
        </pc:spChg>
        <pc:spChg chg="add mod">
          <ac:chgData name="Marcelo Rombaldi" userId="0c6155197b419348" providerId="LiveId" clId="{015CC79B-B91C-44CF-93A9-45FC94EE3B52}" dt="2024-09-27T14:06:09.839" v="567" actId="164"/>
          <ac:spMkLst>
            <pc:docMk/>
            <pc:sldMk cId="3547285363" sldId="260"/>
            <ac:spMk id="19" creationId="{F94B3A0D-9F2C-D589-BD75-3306045D16C7}"/>
          </ac:spMkLst>
        </pc:spChg>
        <pc:spChg chg="add mod">
          <ac:chgData name="Marcelo Rombaldi" userId="0c6155197b419348" providerId="LiveId" clId="{015CC79B-B91C-44CF-93A9-45FC94EE3B52}" dt="2024-09-27T14:06:09.839" v="567" actId="164"/>
          <ac:spMkLst>
            <pc:docMk/>
            <pc:sldMk cId="3547285363" sldId="260"/>
            <ac:spMk id="20" creationId="{FFB90B69-F39B-41B9-2A06-18CA5E5F24FB}"/>
          </ac:spMkLst>
        </pc:spChg>
        <pc:spChg chg="add mod">
          <ac:chgData name="Marcelo Rombaldi" userId="0c6155197b419348" providerId="LiveId" clId="{015CC79B-B91C-44CF-93A9-45FC94EE3B52}" dt="2024-09-27T14:08:30.556" v="614" actId="1076"/>
          <ac:spMkLst>
            <pc:docMk/>
            <pc:sldMk cId="3547285363" sldId="260"/>
            <ac:spMk id="24" creationId="{DB2FCE4B-3499-1F7E-BF01-DD87053363AC}"/>
          </ac:spMkLst>
        </pc:spChg>
        <pc:spChg chg="add mod">
          <ac:chgData name="Marcelo Rombaldi" userId="0c6155197b419348" providerId="LiveId" clId="{015CC79B-B91C-44CF-93A9-45FC94EE3B52}" dt="2024-09-27T14:08:46.624" v="621" actId="1076"/>
          <ac:spMkLst>
            <pc:docMk/>
            <pc:sldMk cId="3547285363" sldId="260"/>
            <ac:spMk id="25" creationId="{A416A7C2-1D03-36DC-3982-A579B0ED6BBA}"/>
          </ac:spMkLst>
        </pc:spChg>
        <pc:spChg chg="add mod">
          <ac:chgData name="Marcelo Rombaldi" userId="0c6155197b419348" providerId="LiveId" clId="{015CC79B-B91C-44CF-93A9-45FC94EE3B52}" dt="2024-09-27T14:08:57.078" v="627" actId="1076"/>
          <ac:spMkLst>
            <pc:docMk/>
            <pc:sldMk cId="3547285363" sldId="260"/>
            <ac:spMk id="26" creationId="{B39E2CDC-B134-7029-F0A8-D8EBE3C0A936}"/>
          </ac:spMkLst>
        </pc:spChg>
        <pc:grpChg chg="add mod">
          <ac:chgData name="Marcelo Rombaldi" userId="0c6155197b419348" providerId="LiveId" clId="{015CC79B-B91C-44CF-93A9-45FC94EE3B52}" dt="2024-09-27T14:06:09.839" v="567" actId="164"/>
          <ac:grpSpMkLst>
            <pc:docMk/>
            <pc:sldMk cId="3547285363" sldId="260"/>
            <ac:grpSpMk id="21" creationId="{B0CE6955-1CA3-79DC-8766-461769E2E862}"/>
          </ac:grpSpMkLst>
        </pc:grpChg>
        <pc:picChg chg="add del mod">
          <ac:chgData name="Marcelo Rombaldi" userId="0c6155197b419348" providerId="LiveId" clId="{015CC79B-B91C-44CF-93A9-45FC94EE3B52}" dt="2024-09-23T20:40:21.496" v="314" actId="478"/>
          <ac:picMkLst>
            <pc:docMk/>
            <pc:sldMk cId="3547285363" sldId="260"/>
            <ac:picMk id="12" creationId="{9E1EF5A6-E150-EE43-B597-26991C6B5023}"/>
          </ac:picMkLst>
        </pc:picChg>
        <pc:picChg chg="add del">
          <ac:chgData name="Marcelo Rombaldi" userId="0c6155197b419348" providerId="LiveId" clId="{015CC79B-B91C-44CF-93A9-45FC94EE3B52}" dt="2024-09-23T20:49:00.564" v="316" actId="478"/>
          <ac:picMkLst>
            <pc:docMk/>
            <pc:sldMk cId="3547285363" sldId="260"/>
            <ac:picMk id="14" creationId="{D4B576BD-B4F1-8F5C-375C-6B90D50105E7}"/>
          </ac:picMkLst>
        </pc:picChg>
        <pc:picChg chg="add del mod">
          <ac:chgData name="Marcelo Rombaldi" userId="0c6155197b419348" providerId="LiveId" clId="{015CC79B-B91C-44CF-93A9-45FC94EE3B52}" dt="2024-09-27T14:06:09.839" v="567" actId="164"/>
          <ac:picMkLst>
            <pc:docMk/>
            <pc:sldMk cId="3547285363" sldId="260"/>
            <ac:picMk id="16" creationId="{CE1BA6B2-75F8-FE21-345F-D9C2EB29BC08}"/>
          </ac:picMkLst>
        </pc:picChg>
        <pc:picChg chg="add mod">
          <ac:chgData name="Marcelo Rombaldi" userId="0c6155197b419348" providerId="LiveId" clId="{015CC79B-B91C-44CF-93A9-45FC94EE3B52}" dt="2024-09-27T14:07:29.047" v="585" actId="1076"/>
          <ac:picMkLst>
            <pc:docMk/>
            <pc:sldMk cId="3547285363" sldId="260"/>
            <ac:picMk id="23" creationId="{FE21FB70-C05F-6DE1-3563-1BCF3086F9B0}"/>
          </ac:picMkLst>
        </pc:picChg>
      </pc:sldChg>
      <pc:sldMasterChg chg="setBg modSldLayout">
        <pc:chgData name="Marcelo Rombaldi" userId="0c6155197b419348" providerId="LiveId" clId="{015CC79B-B91C-44CF-93A9-45FC94EE3B52}" dt="2024-09-23T20:25:47.355" v="36"/>
        <pc:sldMasterMkLst>
          <pc:docMk/>
          <pc:sldMasterMk cId="2958305035" sldId="2147483672"/>
        </pc:sldMasterMkLst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1571784772" sldId="2147483673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2641640575" sldId="2147483674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864814516" sldId="2147483675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965872194" sldId="2147483676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4123506427" sldId="2147483677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284379407" sldId="2147483678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972799375" sldId="2147483679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1251245401" sldId="2147483680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1729294667" sldId="2147483681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1634044915" sldId="2147483682"/>
          </pc:sldLayoutMkLst>
        </pc:sldLayoutChg>
        <pc:sldLayoutChg chg="setBg">
          <pc:chgData name="Marcelo Rombaldi" userId="0c6155197b419348" providerId="LiveId" clId="{015CC79B-B91C-44CF-93A9-45FC94EE3B52}" dt="2024-09-23T20:25:47.355" v="36"/>
          <pc:sldLayoutMkLst>
            <pc:docMk/>
            <pc:sldMasterMk cId="2958305035" sldId="2147483672"/>
            <pc:sldLayoutMk cId="2539991465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992968"/>
            <a:ext cx="8743950" cy="6366933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9605435"/>
            <a:ext cx="7715250" cy="4415365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78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64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4559305"/>
            <a:ext cx="8872538" cy="7607299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12238572"/>
            <a:ext cx="8872538" cy="4000499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8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872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973671"/>
            <a:ext cx="8872538" cy="353483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4483101"/>
            <a:ext cx="4351883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6680200"/>
            <a:ext cx="4351883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4483101"/>
            <a:ext cx="4373315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6680200"/>
            <a:ext cx="4373315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50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7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279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2633138"/>
            <a:ext cx="5207794" cy="12996333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124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2633138"/>
            <a:ext cx="5207794" cy="12996333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294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04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973667"/>
            <a:ext cx="2218134" cy="1549823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973667"/>
            <a:ext cx="6525816" cy="1549823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99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973671"/>
            <a:ext cx="8872538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4868333"/>
            <a:ext cx="8872538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F25B35-F643-439E-B12A-31A6028CA3ED}" type="datetimeFigureOut">
              <a:rPr lang="pt-BR" smtClean="0"/>
              <a:t>23/09/2024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6950271"/>
            <a:ext cx="347186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C15036-3BCE-4C19-932C-D5FBACF9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30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EE8101C-9635-DEB8-8B65-47F9E64E52E0}"/>
              </a:ext>
            </a:extLst>
          </p:cNvPr>
          <p:cNvSpPr/>
          <p:nvPr/>
        </p:nvSpPr>
        <p:spPr>
          <a:xfrm>
            <a:off x="232539" y="222092"/>
            <a:ext cx="9837683" cy="1291397"/>
          </a:xfrm>
          <a:prstGeom prst="roundRect">
            <a:avLst>
              <a:gd name="adj" fmla="val 3238"/>
            </a:avLst>
          </a:prstGeom>
          <a:solidFill>
            <a:schemeClr val="bg1"/>
          </a:solidFill>
          <a:ln w="12700">
            <a:solidFill>
              <a:srgbClr val="2936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250" tIns="20250" rIns="20250" bIns="20250" rtlCol="0" anchor="ctr"/>
          <a:lstStyle/>
          <a:p>
            <a:pPr algn="ctr">
              <a:spcBef>
                <a:spcPts val="675"/>
              </a:spcBef>
              <a:spcAft>
                <a:spcPts val="675"/>
              </a:spcAft>
            </a:pPr>
            <a:r>
              <a:rPr lang="pt-BR" sz="4000" b="1" dirty="0">
                <a:solidFill>
                  <a:sysClr val="windowText" lastClr="000000"/>
                </a:solidFill>
              </a:rPr>
              <a:t>Seu Título Aqui</a:t>
            </a:r>
          </a:p>
          <a:p>
            <a:pPr algn="ctr"/>
            <a:r>
              <a:rPr lang="pt-BR" sz="1600" i="1" u="sng" dirty="0">
                <a:solidFill>
                  <a:sysClr val="windowText" lastClr="000000"/>
                </a:solidFill>
              </a:rPr>
              <a:t>Autor Correspondente</a:t>
            </a:r>
            <a:r>
              <a:rPr lang="pt-BR" sz="1600" i="1" dirty="0">
                <a:solidFill>
                  <a:sysClr val="windowText" lastClr="000000"/>
                </a:solidFill>
              </a:rPr>
              <a:t>; Autor 2; Autor 3; Autor 4; Autor 5; Autor 6</a:t>
            </a:r>
          </a:p>
          <a:p>
            <a:pPr algn="ctr"/>
            <a:r>
              <a:rPr lang="pt-BR" sz="1600" i="1" dirty="0">
                <a:solidFill>
                  <a:sysClr val="windowText" lastClr="000000"/>
                </a:solidFill>
              </a:rPr>
              <a:t>Filiação (no máximo 3), NÃO COLOCAR CARGO OU GRADUAÇÃO</a:t>
            </a:r>
          </a:p>
        </p:txBody>
      </p:sp>
      <p:sp>
        <p:nvSpPr>
          <p:cNvPr id="8" name="Quadro 7">
            <a:extLst>
              <a:ext uri="{FF2B5EF4-FFF2-40B4-BE49-F238E27FC236}">
                <a16:creationId xmlns:a16="http://schemas.microsoft.com/office/drawing/2014/main" id="{3F9CAA10-BDF6-8F51-5DA2-0C1702AC0ADD}"/>
              </a:ext>
            </a:extLst>
          </p:cNvPr>
          <p:cNvSpPr/>
          <p:nvPr/>
        </p:nvSpPr>
        <p:spPr>
          <a:xfrm>
            <a:off x="101601" y="101600"/>
            <a:ext cx="10083800" cy="18078450"/>
          </a:xfrm>
          <a:prstGeom prst="frame">
            <a:avLst>
              <a:gd name="adj1" fmla="val 762"/>
            </a:avLst>
          </a:prstGeom>
          <a:solidFill>
            <a:srgbClr val="70C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Quadro 8">
            <a:extLst>
              <a:ext uri="{FF2B5EF4-FFF2-40B4-BE49-F238E27FC236}">
                <a16:creationId xmlns:a16="http://schemas.microsoft.com/office/drawing/2014/main" id="{5819DEBE-F895-075C-9E17-0776220FDCFE}"/>
              </a:ext>
            </a:extLst>
          </p:cNvPr>
          <p:cNvSpPr/>
          <p:nvPr/>
        </p:nvSpPr>
        <p:spPr>
          <a:xfrm>
            <a:off x="53340" y="53340"/>
            <a:ext cx="10180320" cy="18181320"/>
          </a:xfrm>
          <a:prstGeom prst="frame">
            <a:avLst>
              <a:gd name="adj1" fmla="val 638"/>
            </a:avLst>
          </a:prstGeom>
          <a:solidFill>
            <a:srgbClr val="56B0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Quadro 9">
            <a:extLst>
              <a:ext uri="{FF2B5EF4-FFF2-40B4-BE49-F238E27FC236}">
                <a16:creationId xmlns:a16="http://schemas.microsoft.com/office/drawing/2014/main" id="{71B16AE2-06AC-CD88-1AEF-68121A64860D}"/>
              </a:ext>
            </a:extLst>
          </p:cNvPr>
          <p:cNvSpPr/>
          <p:nvPr/>
        </p:nvSpPr>
        <p:spPr>
          <a:xfrm>
            <a:off x="0" y="0"/>
            <a:ext cx="10287000" cy="18288000"/>
          </a:xfrm>
          <a:prstGeom prst="frame">
            <a:avLst>
              <a:gd name="adj1" fmla="val 546"/>
            </a:avLst>
          </a:prstGeom>
          <a:solidFill>
            <a:srgbClr val="F9C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40529BA-F777-0F61-E5EE-06213CED83CC}"/>
              </a:ext>
            </a:extLst>
          </p:cNvPr>
          <p:cNvSpPr/>
          <p:nvPr/>
        </p:nvSpPr>
        <p:spPr>
          <a:xfrm>
            <a:off x="232539" y="1716307"/>
            <a:ext cx="9821917" cy="743208"/>
          </a:xfrm>
          <a:prstGeom prst="roundRect">
            <a:avLst>
              <a:gd name="adj" fmla="val 6060"/>
            </a:avLst>
          </a:prstGeom>
          <a:solidFill>
            <a:schemeClr val="bg1"/>
          </a:solidFill>
          <a:ln w="12700">
            <a:solidFill>
              <a:srgbClr val="2936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250" tIns="20250" rIns="20250" bIns="20250" rtlCol="0" anchor="ctr"/>
          <a:lstStyle/>
          <a:p>
            <a:pPr>
              <a:spcBef>
                <a:spcPts val="675"/>
              </a:spcBef>
              <a:spcAft>
                <a:spcPts val="675"/>
              </a:spcAft>
            </a:pPr>
            <a:r>
              <a:rPr lang="pt-BR" sz="2400" b="1" dirty="0">
                <a:solidFill>
                  <a:sysClr val="windowText" lastClr="000000"/>
                </a:solidFill>
              </a:rPr>
              <a:t>Introdução</a:t>
            </a:r>
          </a:p>
          <a:p>
            <a:r>
              <a:rPr lang="pt-BR" sz="2000" dirty="0">
                <a:solidFill>
                  <a:sysClr val="windowText" lastClr="000000"/>
                </a:solidFill>
              </a:rPr>
              <a:t>Descrever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B0CE6955-1CA3-79DC-8766-461769E2E862}"/>
              </a:ext>
            </a:extLst>
          </p:cNvPr>
          <p:cNvGrpSpPr/>
          <p:nvPr/>
        </p:nvGrpSpPr>
        <p:grpSpPr>
          <a:xfrm>
            <a:off x="7349353" y="15032284"/>
            <a:ext cx="2689337" cy="3002092"/>
            <a:chOff x="7349353" y="15032284"/>
            <a:chExt cx="2689337" cy="3002092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CE1BA6B2-75F8-FE21-345F-D9C2EB29B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51320" y="16747006"/>
              <a:ext cx="1287370" cy="1287370"/>
            </a:xfrm>
            <a:prstGeom prst="rect">
              <a:avLst/>
            </a:prstGeom>
          </p:spPr>
        </p:pic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F94B3A0D-9F2C-D589-BD75-3306045D16C7}"/>
                </a:ext>
              </a:extLst>
            </p:cNvPr>
            <p:cNvSpPr/>
            <p:nvPr/>
          </p:nvSpPr>
          <p:spPr>
            <a:xfrm>
              <a:off x="7349353" y="15032284"/>
              <a:ext cx="2689337" cy="16601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29365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0250" tIns="20250" rIns="20250" bIns="20250" rtlCol="0" anchor="ctr"/>
            <a:lstStyle/>
            <a:p>
              <a:pPr algn="ctr"/>
              <a:r>
                <a:rPr lang="pt-BR" sz="1600" dirty="0">
                  <a:solidFill>
                    <a:sysClr val="windowText" lastClr="000000"/>
                  </a:solidFill>
                </a:rPr>
                <a:t>Sugerimos colocar seu QR </a:t>
              </a:r>
              <a:r>
                <a:rPr lang="pt-BR" sz="1600" dirty="0" err="1">
                  <a:solidFill>
                    <a:sysClr val="windowText" lastClr="000000"/>
                  </a:solidFill>
                </a:rPr>
                <a:t>code</a:t>
              </a:r>
              <a:r>
                <a:rPr lang="pt-BR" sz="1600" dirty="0">
                  <a:solidFill>
                    <a:sysClr val="windowText" lastClr="000000"/>
                  </a:solidFill>
                </a:rPr>
                <a:t> aqui, para disponibilizar anexos como imagens, vídeos ou outras informações sobre seu trabalho!</a:t>
              </a:r>
            </a:p>
          </p:txBody>
        </p:sp>
        <p:sp>
          <p:nvSpPr>
            <p:cNvPr id="20" name="Seta: para Baixo 19">
              <a:extLst>
                <a:ext uri="{FF2B5EF4-FFF2-40B4-BE49-F238E27FC236}">
                  <a16:creationId xmlns:a16="http://schemas.microsoft.com/office/drawing/2014/main" id="{FFB90B69-F39B-41B9-2A06-18CA5E5F24FB}"/>
                </a:ext>
              </a:extLst>
            </p:cNvPr>
            <p:cNvSpPr/>
            <p:nvPr/>
          </p:nvSpPr>
          <p:spPr>
            <a:xfrm>
              <a:off x="9501785" y="16278466"/>
              <a:ext cx="320131" cy="468540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3" name="Imagem 22" descr="Logotipo">
            <a:extLst>
              <a:ext uri="{FF2B5EF4-FFF2-40B4-BE49-F238E27FC236}">
                <a16:creationId xmlns:a16="http://schemas.microsoft.com/office/drawing/2014/main" id="{FE21FB70-C05F-6DE1-3563-1BCF3086F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839" y="16778538"/>
            <a:ext cx="2091322" cy="1287370"/>
          </a:xfrm>
          <a:prstGeom prst="rect">
            <a:avLst/>
          </a:prstGeom>
        </p:spPr>
      </p:pic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DB2FCE4B-3499-1F7E-BF01-DD87053363AC}"/>
              </a:ext>
            </a:extLst>
          </p:cNvPr>
          <p:cNvSpPr/>
          <p:nvPr/>
        </p:nvSpPr>
        <p:spPr>
          <a:xfrm>
            <a:off x="232539" y="2692921"/>
            <a:ext cx="9821917" cy="743208"/>
          </a:xfrm>
          <a:prstGeom prst="roundRect">
            <a:avLst>
              <a:gd name="adj" fmla="val 6060"/>
            </a:avLst>
          </a:prstGeom>
          <a:solidFill>
            <a:schemeClr val="bg1"/>
          </a:solidFill>
          <a:ln w="12700">
            <a:solidFill>
              <a:srgbClr val="2936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250" tIns="20250" rIns="20250" bIns="20250" rtlCol="0" anchor="ctr"/>
          <a:lstStyle/>
          <a:p>
            <a:pPr>
              <a:spcBef>
                <a:spcPts val="675"/>
              </a:spcBef>
              <a:spcAft>
                <a:spcPts val="675"/>
              </a:spcAft>
            </a:pPr>
            <a:r>
              <a:rPr lang="pt-BR" sz="2400" b="1" dirty="0">
                <a:solidFill>
                  <a:sysClr val="windowText" lastClr="000000"/>
                </a:solidFill>
              </a:rPr>
              <a:t>Metodologia / Relato do caso</a:t>
            </a:r>
          </a:p>
          <a:p>
            <a:r>
              <a:rPr lang="pt-BR" sz="2000" dirty="0">
                <a:solidFill>
                  <a:sysClr val="windowText" lastClr="000000"/>
                </a:solidFill>
              </a:rPr>
              <a:t>Descrever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A416A7C2-1D03-36DC-3982-A579B0ED6BBA}"/>
              </a:ext>
            </a:extLst>
          </p:cNvPr>
          <p:cNvSpPr/>
          <p:nvPr/>
        </p:nvSpPr>
        <p:spPr>
          <a:xfrm>
            <a:off x="232538" y="3669535"/>
            <a:ext cx="9821917" cy="743208"/>
          </a:xfrm>
          <a:prstGeom prst="roundRect">
            <a:avLst>
              <a:gd name="adj" fmla="val 6060"/>
            </a:avLst>
          </a:prstGeom>
          <a:solidFill>
            <a:schemeClr val="bg1"/>
          </a:solidFill>
          <a:ln w="12700">
            <a:solidFill>
              <a:srgbClr val="2936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250" tIns="20250" rIns="20250" bIns="20250" rtlCol="0" anchor="ctr"/>
          <a:lstStyle/>
          <a:p>
            <a:pPr>
              <a:spcBef>
                <a:spcPts val="675"/>
              </a:spcBef>
              <a:spcAft>
                <a:spcPts val="675"/>
              </a:spcAft>
            </a:pPr>
            <a:r>
              <a:rPr lang="pt-BR" sz="2400" b="1" dirty="0">
                <a:solidFill>
                  <a:sysClr val="windowText" lastClr="000000"/>
                </a:solidFill>
              </a:rPr>
              <a:t>Resultados / Discussão do caso</a:t>
            </a:r>
          </a:p>
          <a:p>
            <a:r>
              <a:rPr lang="pt-BR" sz="2000" dirty="0">
                <a:solidFill>
                  <a:sysClr val="windowText" lastClr="000000"/>
                </a:solidFill>
              </a:rPr>
              <a:t>Descrever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B39E2CDC-B134-7029-F0A8-D8EBE3C0A936}"/>
              </a:ext>
            </a:extLst>
          </p:cNvPr>
          <p:cNvSpPr/>
          <p:nvPr/>
        </p:nvSpPr>
        <p:spPr>
          <a:xfrm>
            <a:off x="216773" y="4615561"/>
            <a:ext cx="9821917" cy="743208"/>
          </a:xfrm>
          <a:prstGeom prst="roundRect">
            <a:avLst>
              <a:gd name="adj" fmla="val 6060"/>
            </a:avLst>
          </a:prstGeom>
          <a:solidFill>
            <a:schemeClr val="bg1"/>
          </a:solidFill>
          <a:ln w="12700">
            <a:solidFill>
              <a:srgbClr val="2936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250" tIns="20250" rIns="20250" bIns="20250" rtlCol="0" anchor="ctr"/>
          <a:lstStyle/>
          <a:p>
            <a:pPr>
              <a:spcBef>
                <a:spcPts val="675"/>
              </a:spcBef>
              <a:spcAft>
                <a:spcPts val="675"/>
              </a:spcAft>
            </a:pPr>
            <a:r>
              <a:rPr lang="pt-BR" sz="2400" b="1" dirty="0">
                <a:solidFill>
                  <a:sysClr val="windowText" lastClr="000000"/>
                </a:solidFill>
              </a:rPr>
              <a:t>Conclusão</a:t>
            </a:r>
          </a:p>
          <a:p>
            <a:r>
              <a:rPr lang="pt-BR" sz="2000" dirty="0">
                <a:solidFill>
                  <a:sysClr val="windowText" lastClr="000000"/>
                </a:solidFill>
              </a:rPr>
              <a:t>Descrever</a:t>
            </a:r>
          </a:p>
        </p:txBody>
      </p:sp>
    </p:spTree>
    <p:extLst>
      <p:ext uri="{BB962C8B-B14F-4D97-AF65-F5344CB8AC3E}">
        <p14:creationId xmlns:p14="http://schemas.microsoft.com/office/powerpoint/2010/main" val="35472853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5491</TotalTime>
  <Words>68</Words>
  <Application>Microsoft Office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Rombaldi</dc:creator>
  <cp:lastModifiedBy>Marcelo Rombaldi</cp:lastModifiedBy>
  <cp:revision>6</cp:revision>
  <dcterms:created xsi:type="dcterms:W3CDTF">2024-04-01T12:06:20Z</dcterms:created>
  <dcterms:modified xsi:type="dcterms:W3CDTF">2024-09-27T14:09:03Z</dcterms:modified>
</cp:coreProperties>
</file>